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6858000" cy="9906000" type="A4"/>
  <p:notesSz cx="7100888" cy="10233025"/>
  <p:embeddedFontLst>
    <p:embeddedFont>
      <p:font typeface="AngsanaUPC" panose="02020603050405020304" pitchFamily="18" charset="-34"/>
      <p:regular r:id="rId9"/>
      <p:bold r:id="rId10"/>
      <p:italic r:id="rId11"/>
      <p:boldItalic r:id="rId12"/>
    </p:embeddedFont>
    <p:embeddedFont>
      <p:font typeface="BrowalliaUPC" panose="020B0604020202020204" pitchFamily="34" charset="-34"/>
      <p:regular r:id="rId13"/>
      <p:bold r:id="rId14"/>
      <p:italic r:id="rId15"/>
      <p:boldItalic r:id="rId16"/>
    </p:embeddedFont>
    <p:embeddedFont>
      <p:font typeface="KodchiangUPC" panose="02020603050405020304" pitchFamily="18" charset="-34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0" d="100"/>
          <a:sy n="50" d="100"/>
        </p:scale>
        <p:origin x="213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4E9C-AA78-4919-AB55-AD8B5DFAA91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247C-4E30-4D08-A311-5670891ED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02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4E9C-AA78-4919-AB55-AD8B5DFAA91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247C-4E30-4D08-A311-5670891ED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3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4E9C-AA78-4919-AB55-AD8B5DFAA91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247C-4E30-4D08-A311-5670891ED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21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4E9C-AA78-4919-AB55-AD8B5DFAA91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247C-4E30-4D08-A311-5670891ED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0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4E9C-AA78-4919-AB55-AD8B5DFAA91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247C-4E30-4D08-A311-5670891ED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54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4E9C-AA78-4919-AB55-AD8B5DFAA91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247C-4E30-4D08-A311-5670891ED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73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4E9C-AA78-4919-AB55-AD8B5DFAA91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247C-4E30-4D08-A311-5670891ED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03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4E9C-AA78-4919-AB55-AD8B5DFAA91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247C-4E30-4D08-A311-5670891ED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9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4E9C-AA78-4919-AB55-AD8B5DFAA91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247C-4E30-4D08-A311-5670891ED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78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4E9C-AA78-4919-AB55-AD8B5DFAA91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247C-4E30-4D08-A311-5670891ED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4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4E9C-AA78-4919-AB55-AD8B5DFAA91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247C-4E30-4D08-A311-5670891ED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00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64E9C-AA78-4919-AB55-AD8B5DFAA91E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5247C-4E30-4D08-A311-5670891ED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2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phone&#10;&#10;AI-generated content may be incorrect.">
            <a:extLst>
              <a:ext uri="{FF2B5EF4-FFF2-40B4-BE49-F238E27FC236}">
                <a16:creationId xmlns:a16="http://schemas.microsoft.com/office/drawing/2014/main" id="{9EC3809E-1844-FB79-6D6A-0F350C0FD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71" y="0"/>
            <a:ext cx="7003542" cy="990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D11FE7-1B87-C210-0E09-F13BBDF05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643" y="1429207"/>
            <a:ext cx="5525232" cy="2301385"/>
          </a:xfrm>
        </p:spPr>
        <p:txBody>
          <a:bodyPr>
            <a:normAutofit fontScale="90000"/>
          </a:bodyPr>
          <a:lstStyle/>
          <a:p>
            <a:r>
              <a:rPr lang="th-TH" sz="49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</a:rPr>
              <a:t>รายงานผลการดำเนินงาน</a:t>
            </a:r>
            <a:b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</a:rPr>
            </a:b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</a:rPr>
              <a:t>โครงการส่งเสริมสุขภาพนักเรียนชั้นอนุบาล</a:t>
            </a:r>
            <a:b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</a:rPr>
            </a:b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</a:rPr>
              <a:t>กิจกรรม ......................................................</a:t>
            </a:r>
            <a:b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</a:rPr>
            </a:b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</a:rPr>
              <a:t>ประจำปีงบประมาณ พ.ศ. .......................</a:t>
            </a:r>
            <a:b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</a:rPr>
            </a:b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</a:rPr>
              <a:t>มาตรฐานการศึกษาของชาติ ที่ ....... ตัวบ่งชี้ที่ ...........</a:t>
            </a:r>
            <a:b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</a:rPr>
            </a:b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anose="02020603050405020304" pitchFamily="18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4BB39-C886-DF4C-6DE1-B4F57FA6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9232" y="8272343"/>
            <a:ext cx="2694562" cy="906660"/>
          </a:xfrm>
        </p:spPr>
        <p:txBody>
          <a:bodyPr>
            <a:normAutofit/>
          </a:bodyPr>
          <a:lstStyle/>
          <a:p>
            <a:pPr algn="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ฝ่ายกิจการนักเรียน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anose="020B0604020202020204" pitchFamily="34" charset="-34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2F5900E-25C0-4D7A-AF72-B75E403ACF8D}"/>
              </a:ext>
            </a:extLst>
          </p:cNvPr>
          <p:cNvSpPr txBox="1">
            <a:spLocks/>
          </p:cNvSpPr>
          <p:nvPr/>
        </p:nvSpPr>
        <p:spPr>
          <a:xfrm>
            <a:off x="-2251424" y="8979935"/>
            <a:ext cx="8844729" cy="1527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ผู้รับผิดชอบโครงการ นางสาวทัศณี วิฑูรชาตรี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anose="020B0604020202020204" pitchFamily="34" charset="-34"/>
              <a:cs typeface="+mj-cs"/>
            </a:endParaRPr>
          </a:p>
          <a:p>
            <a:pPr algn="r">
              <a:lnSpc>
                <a:spcPct val="100000"/>
              </a:lnSpc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โรงเรียนเทศบาลปลูกปัญญา ในพระอุปถัมภ์ฯ  สำนักการศึกษา  เทศบาลนครภูเก็ต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anose="020B0604020202020204" pitchFamily="34" charset="-34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FF7BD4-9A38-99D4-216F-C7D42E5C4B07}"/>
              </a:ext>
            </a:extLst>
          </p:cNvPr>
          <p:cNvSpPr txBox="1">
            <a:spLocks/>
          </p:cNvSpPr>
          <p:nvPr/>
        </p:nvSpPr>
        <p:spPr>
          <a:xfrm>
            <a:off x="5111750" y="9358679"/>
            <a:ext cx="1746250" cy="385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solidFill>
                <a:schemeClr val="bg1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0004AC4-DEF8-72A2-ED39-566B5AE2934D}"/>
              </a:ext>
            </a:extLst>
          </p:cNvPr>
          <p:cNvSpPr txBox="1"/>
          <p:nvPr/>
        </p:nvSpPr>
        <p:spPr>
          <a:xfrm>
            <a:off x="5098727" y="3334671"/>
            <a:ext cx="2599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โครงการที่ .......</a:t>
            </a:r>
          </a:p>
          <a:p>
            <a:r>
              <a:rPr 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กิจกรรมที่ ........</a:t>
            </a:r>
            <a:endParaRPr lang="th-TH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73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white banner with a clock tower and flowers&#10;&#10;AI-generated content may be incorrect.">
            <a:extLst>
              <a:ext uri="{FF2B5EF4-FFF2-40B4-BE49-F238E27FC236}">
                <a16:creationId xmlns:a16="http://schemas.microsoft.com/office/drawing/2014/main" id="{580EB5EC-2A7F-A328-9A7A-F80E19543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D11FE7-1B87-C210-0E09-F13BBDF05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8934" y="1556343"/>
            <a:ext cx="5360132" cy="2185842"/>
          </a:xfrm>
        </p:spPr>
        <p:txBody>
          <a:bodyPr>
            <a:normAutofit fontScale="90000"/>
          </a:bodyPr>
          <a:lstStyle/>
          <a:p>
            <a:r>
              <a:rPr lang="th-TH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  <a:t>รายงานผลการดำเนินงาน</a:t>
            </a:r>
            <a:b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</a:b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โครงการโรงเรียนพอเพียงท้องถิ่น</a:t>
            </a:r>
            <a:b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</a:b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  <a:t>ประจำปีงบประมาณ พ.ศ. ........................</a:t>
            </a:r>
            <a:b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</a:b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  <a:t>มาตรฐานการศึกษาของชาติที่ ............. ตัวบ่งชี้ ..............</a:t>
            </a:r>
            <a:b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</a:b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dchiangUPC" panose="02020603050405020304" pitchFamily="18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4BB39-C886-DF4C-6DE1-B4F57FA6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7981" y="8215878"/>
            <a:ext cx="2841625" cy="906660"/>
          </a:xfrm>
        </p:spPr>
        <p:txBody>
          <a:bodyPr>
            <a:normAutofit/>
          </a:bodyPr>
          <a:lstStyle/>
          <a:p>
            <a:pPr algn="r"/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ฝ่ายสัมพันธ์ชุมชน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anose="020B0604020202020204" pitchFamily="34" charset="-34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2F5900E-25C0-4D7A-AF72-B75E403ACF8D}"/>
              </a:ext>
            </a:extLst>
          </p:cNvPr>
          <p:cNvSpPr txBox="1">
            <a:spLocks/>
          </p:cNvSpPr>
          <p:nvPr/>
        </p:nvSpPr>
        <p:spPr>
          <a:xfrm>
            <a:off x="0" y="9054029"/>
            <a:ext cx="6689725" cy="17039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ผู้รับผิดชอบโครงการ นางสาวทัศณี วิฑูรชาตรี </a:t>
            </a:r>
          </a:p>
          <a:p>
            <a:pPr algn="r"/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โรงเรียนเทศบาลปลูกปัญญา ในพระอุปถัมภ์ฯ   สำนักการศึกษา  เทศบาลนครภูเก็ต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anose="020B0604020202020204" pitchFamily="34" charset="-34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FF7BD4-9A38-99D4-216F-C7D42E5C4B07}"/>
              </a:ext>
            </a:extLst>
          </p:cNvPr>
          <p:cNvSpPr txBox="1">
            <a:spLocks/>
          </p:cNvSpPr>
          <p:nvPr/>
        </p:nvSpPr>
        <p:spPr>
          <a:xfrm>
            <a:off x="5111750" y="9358679"/>
            <a:ext cx="1746250" cy="385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solidFill>
                <a:schemeClr val="bg1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2EC6D354-EC43-6A15-74E5-CFB3C9A406D1}"/>
              </a:ext>
            </a:extLst>
          </p:cNvPr>
          <p:cNvSpPr txBox="1"/>
          <p:nvPr/>
        </p:nvSpPr>
        <p:spPr>
          <a:xfrm>
            <a:off x="5098727" y="3334671"/>
            <a:ext cx="2599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โครงการที่ .......</a:t>
            </a:r>
          </a:p>
          <a:p>
            <a:r>
              <a:rPr 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กิจกรรมที่ ........</a:t>
            </a:r>
            <a:endParaRPr lang="th-TH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297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 with white and gold circles&#10;&#10;AI-generated content may be incorrect.">
            <a:extLst>
              <a:ext uri="{FF2B5EF4-FFF2-40B4-BE49-F238E27FC236}">
                <a16:creationId xmlns:a16="http://schemas.microsoft.com/office/drawing/2014/main" id="{CCC1F768-5E31-F257-C796-003A97D16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D11FE7-1B87-C210-0E09-F13BBDF05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996" y="1588181"/>
            <a:ext cx="6158279" cy="2041150"/>
          </a:xfrm>
        </p:spPr>
        <p:txBody>
          <a:bodyPr>
            <a:normAutofit fontScale="90000"/>
          </a:bodyPr>
          <a:lstStyle/>
          <a:p>
            <a:r>
              <a:rPr lang="th-TH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  <a:t>รายงานผลการดำเนินงาน</a:t>
            </a:r>
            <a:b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</a:b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โครงการจัดหาครูและบุคลากรเพื่อสนับสนุน</a:t>
            </a:r>
            <a:b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การจัดการเรียนรู้ในโรงเรียน</a:t>
            </a:r>
            <a:b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</a:b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  <a:t>ประจำปีงบประมาณ พ.ศ. ..................</a:t>
            </a:r>
            <a:b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</a:b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  <a:t>มาตรฐานการศึกษาของชาติที่ ................ ตบช. ................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dchiangUPC" panose="02020603050405020304" pitchFamily="18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4BB39-C886-DF4C-6DE1-B4F57FA6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2324" y="8253371"/>
            <a:ext cx="2841625" cy="576790"/>
          </a:xfrm>
        </p:spPr>
        <p:txBody>
          <a:bodyPr>
            <a:normAutofit/>
          </a:bodyPr>
          <a:lstStyle/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ฝ่ายบุคลากร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anose="020B0604020202020204" pitchFamily="34" charset="-34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2F5900E-25C0-4D7A-AF72-B75E403ACF8D}"/>
              </a:ext>
            </a:extLst>
          </p:cNvPr>
          <p:cNvSpPr txBox="1">
            <a:spLocks/>
          </p:cNvSpPr>
          <p:nvPr/>
        </p:nvSpPr>
        <p:spPr>
          <a:xfrm>
            <a:off x="7853" y="9013672"/>
            <a:ext cx="6689725" cy="1652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ผู้รับผิดชอบโครงการ นางสาวทัศณี วิฑูรชาตรี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anose="020B0604020202020204" pitchFamily="34" charset="-34"/>
              <a:cs typeface="+mj-cs"/>
            </a:endParaRPr>
          </a:p>
          <a:p>
            <a:pPr algn="r"/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โรงเรียนเทศบาลปลูกปัญญา ในพระอุปถัมภ์ฯ   สำนักการศึกษา  เทศบาลนครภูเก็ต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anose="020B0604020202020204" pitchFamily="34" charset="-34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FF7BD4-9A38-99D4-216F-C7D42E5C4B07}"/>
              </a:ext>
            </a:extLst>
          </p:cNvPr>
          <p:cNvSpPr txBox="1">
            <a:spLocks/>
          </p:cNvSpPr>
          <p:nvPr/>
        </p:nvSpPr>
        <p:spPr>
          <a:xfrm>
            <a:off x="5111750" y="9358679"/>
            <a:ext cx="1746250" cy="385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solidFill>
                <a:schemeClr val="bg1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AEAF04AC-6459-7288-B2F4-E985568C192D}"/>
              </a:ext>
            </a:extLst>
          </p:cNvPr>
          <p:cNvSpPr txBox="1"/>
          <p:nvPr/>
        </p:nvSpPr>
        <p:spPr>
          <a:xfrm>
            <a:off x="5016500" y="3380225"/>
            <a:ext cx="2599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โครงการที่ .......</a:t>
            </a:r>
          </a:p>
          <a:p>
            <a:r>
              <a:rPr 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กิจกรรมที่ ........</a:t>
            </a:r>
            <a:endParaRPr lang="th-TH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385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white background with white and gold circles&#10;&#10;AI-generated content may be incorrect.">
            <a:extLst>
              <a:ext uri="{FF2B5EF4-FFF2-40B4-BE49-F238E27FC236}">
                <a16:creationId xmlns:a16="http://schemas.microsoft.com/office/drawing/2014/main" id="{9A667DE2-E4D2-E29B-3B92-DDB320595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8030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D11FE7-1B87-C210-0E09-F13BBDF05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161" y="1260448"/>
            <a:ext cx="5675678" cy="2041150"/>
          </a:xfrm>
        </p:spPr>
        <p:txBody>
          <a:bodyPr>
            <a:noAutofit/>
          </a:bodyPr>
          <a:lstStyle/>
          <a:p>
            <a:r>
              <a:rPr lang="th-TH" sz="4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  <a:t>รายงานผลการดำเนินงาน</a:t>
            </a:r>
            <a:b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</a:b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โครงการจัดหาครุภัณฑ์เพื่อการจัดการเรียนรู้</a:t>
            </a:r>
            <a:b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</a:b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  <a:t>ประจำปีงบประมาณ พ.ศ. ..............</a:t>
            </a:r>
            <a:b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</a:b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  <a:t>มาตรฐานการศึกษาของชาติที่ .........ตบช. ..............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dchiangUPC" panose="02020603050405020304" pitchFamily="18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4BB39-C886-DF4C-6DE1-B4F57FA6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8187" y="8201754"/>
            <a:ext cx="2841625" cy="576790"/>
          </a:xfrm>
        </p:spPr>
        <p:txBody>
          <a:bodyPr>
            <a:normAutofit fontScale="92500" lnSpcReduction="10000"/>
          </a:bodyPr>
          <a:lstStyle/>
          <a:p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ฝ่ายบริหาร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anose="020B0604020202020204" pitchFamily="34" charset="-34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2F5900E-25C0-4D7A-AF72-B75E403ACF8D}"/>
              </a:ext>
            </a:extLst>
          </p:cNvPr>
          <p:cNvSpPr txBox="1">
            <a:spLocks/>
          </p:cNvSpPr>
          <p:nvPr/>
        </p:nvSpPr>
        <p:spPr>
          <a:xfrm>
            <a:off x="0" y="9002412"/>
            <a:ext cx="6689725" cy="1601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ผู้รับผิดชอบโครงการ นางสาวทัศณี วิฑูรชาตรี  </a:t>
            </a:r>
          </a:p>
          <a:p>
            <a:pPr algn="r"/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โรงเรียนเทศบาลปลูกปัญญา ในพระอุปถัมภ์ฯ   สำนักการศึกษา  เทศบาลนครภูเก็ต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anose="020B0604020202020204" pitchFamily="34" charset="-34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FF7BD4-9A38-99D4-216F-C7D42E5C4B07}"/>
              </a:ext>
            </a:extLst>
          </p:cNvPr>
          <p:cNvSpPr txBox="1">
            <a:spLocks/>
          </p:cNvSpPr>
          <p:nvPr/>
        </p:nvSpPr>
        <p:spPr>
          <a:xfrm>
            <a:off x="5111750" y="9358679"/>
            <a:ext cx="1746250" cy="385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solidFill>
                <a:schemeClr val="bg1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69925253-8018-14B3-6085-BEA520F62EC9}"/>
              </a:ext>
            </a:extLst>
          </p:cNvPr>
          <p:cNvSpPr txBox="1"/>
          <p:nvPr/>
        </p:nvSpPr>
        <p:spPr>
          <a:xfrm>
            <a:off x="5098727" y="3334671"/>
            <a:ext cx="2599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โครงการที่ .......</a:t>
            </a:r>
          </a:p>
          <a:p>
            <a:r>
              <a:rPr 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กิจกรรมที่ ........</a:t>
            </a:r>
            <a:endParaRPr lang="th-TH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16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8ACA3DC3-E30B-D824-29A2-67D5584DE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D11FE7-1B87-C210-0E09-F13BBDF05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410" y="1293521"/>
            <a:ext cx="5739178" cy="2041150"/>
          </a:xfrm>
        </p:spPr>
        <p:txBody>
          <a:bodyPr>
            <a:noAutofit/>
          </a:bodyPr>
          <a:lstStyle/>
          <a:p>
            <a:r>
              <a:rPr lang="th-TH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  <a:t>รายงานผลการดำเนินงาน</a:t>
            </a:r>
            <a:b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</a:b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โครงการส่งเสริมพัฒนานักเรียนสู่ความเป็นเลิศ</a:t>
            </a:r>
            <a:b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ห้องโครงการสามภาษา</a:t>
            </a:r>
            <a:b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</a:b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  <a:t>ประจำปีงบประมาณ พ.ศ. ...........</a:t>
            </a:r>
            <a:b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</a:b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  <a:t>มาตรฐานการศึกษาของชาติ ที่.....ตบช. .........</a:t>
            </a: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dchiangUPC" panose="02020603050405020304" pitchFamily="18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4BB39-C886-DF4C-6DE1-B4F57FA6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8187" y="8236036"/>
            <a:ext cx="2841625" cy="576790"/>
          </a:xfrm>
        </p:spPr>
        <p:txBody>
          <a:bodyPr>
            <a:normAutofit/>
          </a:bodyPr>
          <a:lstStyle/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ฝ่ายความเป็นเลิศ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anose="020B0604020202020204" pitchFamily="34" charset="-34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2F5900E-25C0-4D7A-AF72-B75E403ACF8D}"/>
              </a:ext>
            </a:extLst>
          </p:cNvPr>
          <p:cNvSpPr txBox="1">
            <a:spLocks/>
          </p:cNvSpPr>
          <p:nvPr/>
        </p:nvSpPr>
        <p:spPr>
          <a:xfrm>
            <a:off x="-240287" y="9053274"/>
            <a:ext cx="6858000" cy="1541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ผู้รับผิดชอบ</a:t>
            </a: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โครงการ นางสาวกรญาณ์ สายวารี   </a:t>
            </a:r>
          </a:p>
          <a:p>
            <a:pPr algn="r"/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โรงเรียนเทศบาลปลูกปัญญา ในพระอุปถัมภ์ฯ  สำนักการศึกษา  เทศบาลนครภูเก็ต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anose="020B0604020202020204" pitchFamily="34" charset="-34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FF7BD4-9A38-99D4-216F-C7D42E5C4B07}"/>
              </a:ext>
            </a:extLst>
          </p:cNvPr>
          <p:cNvSpPr txBox="1">
            <a:spLocks/>
          </p:cNvSpPr>
          <p:nvPr/>
        </p:nvSpPr>
        <p:spPr>
          <a:xfrm>
            <a:off x="5111750" y="9358679"/>
            <a:ext cx="1746250" cy="385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solidFill>
                <a:schemeClr val="bg1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DE3E283D-EB1D-78F6-1CF0-5D517A501C69}"/>
              </a:ext>
            </a:extLst>
          </p:cNvPr>
          <p:cNvSpPr txBox="1"/>
          <p:nvPr/>
        </p:nvSpPr>
        <p:spPr>
          <a:xfrm>
            <a:off x="5098727" y="3334671"/>
            <a:ext cx="2599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โครงการที่ .......</a:t>
            </a:r>
          </a:p>
          <a:p>
            <a:r>
              <a:rPr 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กิจกรรมที่ ........</a:t>
            </a:r>
            <a:endParaRPr lang="th-TH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06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1B554588-E0D7-B4C1-3620-70FB04B57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D11FE7-1B87-C210-0E09-F13BBDF05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311" y="1060639"/>
            <a:ext cx="5561378" cy="2041150"/>
          </a:xfrm>
        </p:spPr>
        <p:txBody>
          <a:bodyPr>
            <a:noAutofit/>
          </a:bodyPr>
          <a:lstStyle/>
          <a:p>
            <a:r>
              <a:rPr lang="th-TH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  <a:t>รายงานผลการดำเนินงาน</a:t>
            </a:r>
            <a:br>
              <a:rPr lang="th-T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</a:b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โครงการกลุ่มสาระการเรียนรู้ภาษาไทย</a:t>
            </a:r>
            <a:b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</a:b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  <a:t>ประจำปีงบประมาณ พ.ศ. ....................</a:t>
            </a:r>
            <a:b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</a:b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  <a:t>มาตรฐานการศึกษาของชาติ ที่ ............ตัวบ่งชี้ที่............</a:t>
            </a: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dchiangUPC" panose="02020603050405020304" pitchFamily="18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4BB39-C886-DF4C-6DE1-B4F57FA6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4049" y="8244727"/>
            <a:ext cx="2841625" cy="576790"/>
          </a:xfrm>
        </p:spPr>
        <p:txBody>
          <a:bodyPr>
            <a:normAutofit/>
          </a:bodyPr>
          <a:lstStyle/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ฝ่ายวิชาการ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anose="020B0604020202020204" pitchFamily="34" charset="-34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2F5900E-25C0-4D7A-AF72-B75E403ACF8D}"/>
              </a:ext>
            </a:extLst>
          </p:cNvPr>
          <p:cNvSpPr txBox="1">
            <a:spLocks/>
          </p:cNvSpPr>
          <p:nvPr/>
        </p:nvSpPr>
        <p:spPr>
          <a:xfrm>
            <a:off x="0" y="9086168"/>
            <a:ext cx="6689725" cy="1193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ผู้รับผิดชอบโครงการ นางสาลี่ บุญญกาศ  </a:t>
            </a:r>
          </a:p>
          <a:p>
            <a:pPr algn="r"/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โรงเรียนเทศบาลปลูกปัญญา ในพระอุปถัมภ์ฯ สำนักการศึกษา  เทศบาลนครภูเก็ต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anose="020B0604020202020204" pitchFamily="34" charset="-34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FF7BD4-9A38-99D4-216F-C7D42E5C4B07}"/>
              </a:ext>
            </a:extLst>
          </p:cNvPr>
          <p:cNvSpPr txBox="1">
            <a:spLocks/>
          </p:cNvSpPr>
          <p:nvPr/>
        </p:nvSpPr>
        <p:spPr>
          <a:xfrm>
            <a:off x="5111750" y="9358679"/>
            <a:ext cx="1746250" cy="385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solidFill>
                <a:schemeClr val="bg1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450364A3-DDC2-BC4B-F75D-2FA4CA935F9E}"/>
              </a:ext>
            </a:extLst>
          </p:cNvPr>
          <p:cNvSpPr txBox="1"/>
          <p:nvPr/>
        </p:nvSpPr>
        <p:spPr>
          <a:xfrm>
            <a:off x="5098727" y="3334671"/>
            <a:ext cx="2599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โครงการที่ .......</a:t>
            </a:r>
          </a:p>
          <a:p>
            <a:r>
              <a:rPr 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กิจกรรมที่ ........</a:t>
            </a:r>
            <a:endParaRPr lang="th-TH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530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9E42EABF-9D48-87FE-6432-89FA3C08D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D11FE7-1B87-C210-0E09-F13BBDF05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723" y="1137376"/>
            <a:ext cx="5650278" cy="2041150"/>
          </a:xfrm>
        </p:spPr>
        <p:txBody>
          <a:bodyPr>
            <a:noAutofit/>
          </a:bodyPr>
          <a:lstStyle/>
          <a:p>
            <a:r>
              <a:rPr lang="th-TH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  <a:t>รายงานผลการดำเนินงาน</a:t>
            </a:r>
            <a:br>
              <a:rPr lang="th-T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</a:br>
            <a:r>
              <a:rPr lang="th-T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โครงการส่งเสริมพัฒนาสิ่งแวดล้อม</a:t>
            </a:r>
            <a:br>
              <a:rPr lang="th-T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และสาธารณูปโภคในโรงเรียน</a:t>
            </a:r>
            <a:br>
              <a:rPr lang="th-T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</a:br>
            <a:r>
              <a:rPr lang="th-T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  <a:t>ประจำปีงบประมาณ พ.ศ. .......................</a:t>
            </a:r>
            <a:br>
              <a:rPr lang="th-T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</a:br>
            <a:r>
              <a:rPr lang="th-T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</a:rPr>
              <a:t>มาตรฐานการศึกษาของชาติ ที่ .............ตบช..................</a:t>
            </a:r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dchiangUPC" panose="02020603050405020304" pitchFamily="18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4BB39-C886-DF4C-6DE1-B4F57FA6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8187" y="8191834"/>
            <a:ext cx="2841625" cy="576790"/>
          </a:xfrm>
        </p:spPr>
        <p:txBody>
          <a:bodyPr>
            <a:normAutofit/>
          </a:bodyPr>
          <a:lstStyle/>
          <a:p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ฝ่ายอาคารสถานที่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anose="020B0604020202020204" pitchFamily="34" charset="-34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2F5900E-25C0-4D7A-AF72-B75E403ACF8D}"/>
              </a:ext>
            </a:extLst>
          </p:cNvPr>
          <p:cNvSpPr txBox="1">
            <a:spLocks/>
          </p:cNvSpPr>
          <p:nvPr/>
        </p:nvSpPr>
        <p:spPr>
          <a:xfrm>
            <a:off x="0" y="9134982"/>
            <a:ext cx="6689725" cy="771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ผู้รับผิดชอบโครงการ นางสาวทัศณี  วิฑูรชาตรี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anose="020B0604020202020204" pitchFamily="34" charset="-34"/>
              <a:cs typeface="+mj-cs"/>
            </a:endParaRPr>
          </a:p>
          <a:p>
            <a:pPr algn="r"/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โรงเรียนเทศบาลปลูกปัญญา ในพระอุปถัมภ์ฯ  สำนักการศึกษา  เทศบาลนครภูเก็ต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UPC" panose="020B0604020202020204" pitchFamily="34" charset="-34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FF7BD4-9A38-99D4-216F-C7D42E5C4B07}"/>
              </a:ext>
            </a:extLst>
          </p:cNvPr>
          <p:cNvSpPr txBox="1">
            <a:spLocks/>
          </p:cNvSpPr>
          <p:nvPr/>
        </p:nvSpPr>
        <p:spPr>
          <a:xfrm>
            <a:off x="5111750" y="9358679"/>
            <a:ext cx="1746250" cy="385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solidFill>
                <a:schemeClr val="bg1"/>
              </a:solidFill>
              <a:latin typeface="BrowalliaUPC" panose="020B0604020202020204" pitchFamily="34" charset="-34"/>
              <a:cs typeface="BrowalliaUPC" panose="020B0604020202020204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2F621CBC-882D-B182-1019-339671BB4C66}"/>
              </a:ext>
            </a:extLst>
          </p:cNvPr>
          <p:cNvSpPr txBox="1"/>
          <p:nvPr/>
        </p:nvSpPr>
        <p:spPr>
          <a:xfrm>
            <a:off x="5076825" y="3208899"/>
            <a:ext cx="2599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โครงการที่ .......</a:t>
            </a:r>
          </a:p>
          <a:p>
            <a:r>
              <a:rPr lang="th-T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+mj-cs"/>
              </a:rPr>
              <a:t>กิจกรรมที่ ........</a:t>
            </a:r>
            <a:endParaRPr lang="th-TH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533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2490</TotalTime>
  <Words>395</Words>
  <Application>Microsoft Office PowerPoint</Application>
  <PresentationFormat>กระดาษ A4 (210x297 มม.)</PresentationFormat>
  <Paragraphs>42</Paragraphs>
  <Slides>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7</vt:i4>
      </vt:variant>
    </vt:vector>
  </HeadingPairs>
  <TitlesOfParts>
    <vt:vector size="14" baseType="lpstr">
      <vt:lpstr>AngsanaUPC</vt:lpstr>
      <vt:lpstr>KodchiangUPC</vt:lpstr>
      <vt:lpstr>Calibri</vt:lpstr>
      <vt:lpstr>Arial</vt:lpstr>
      <vt:lpstr>BrowalliaUPC</vt:lpstr>
      <vt:lpstr>Calibri Light</vt:lpstr>
      <vt:lpstr>Office Theme</vt:lpstr>
      <vt:lpstr>รายงานผลการดำเนินงาน โครงการส่งเสริมสุขภาพนักเรียนชั้นอนุบาล กิจกรรม ...................................................... ประจำปีงบประมาณ พ.ศ. ....................... มาตรฐานการศึกษาของชาติ ที่ ....... ตัวบ่งชี้ที่ ........... </vt:lpstr>
      <vt:lpstr>รายงานผลการดำเนินงาน โครงการโรงเรียนพอเพียงท้องถิ่น ประจำปีงบประมาณ พ.ศ. ........................ มาตรฐานการศึกษาของชาติที่ ............. ตัวบ่งชี้ .............. </vt:lpstr>
      <vt:lpstr>รายงานผลการดำเนินงาน โครงการจัดหาครูและบุคลากรเพื่อสนับสนุน การจัดการเรียนรู้ในโรงเรียน ประจำปีงบประมาณ พ.ศ. .................. มาตรฐานการศึกษาของชาติที่ ................ ตบช. ................</vt:lpstr>
      <vt:lpstr>รายงานผลการดำเนินงาน โครงการจัดหาครุภัณฑ์เพื่อการจัดการเรียนรู้ ประจำปีงบประมาณ พ.ศ. .............. มาตรฐานการศึกษาของชาติที่ .........ตบช. ..............</vt:lpstr>
      <vt:lpstr>รายงานผลการดำเนินงาน โครงการส่งเสริมพัฒนานักเรียนสู่ความเป็นเลิศ ห้องโครงการสามภาษา ประจำปีงบประมาณ พ.ศ. ........... มาตรฐานการศึกษาของชาติ ที่.....ตบช. .........</vt:lpstr>
      <vt:lpstr>รายงานผลการดำเนินงาน โครงการกลุ่มสาระการเรียนรู้ภาษาไทย ประจำปีงบประมาณ พ.ศ. .................... มาตรฐานการศึกษาของชาติ ที่ ............ตัวบ่งชี้ที่............</vt:lpstr>
      <vt:lpstr>รายงานผลการดำเนินงาน โครงการส่งเสริมพัฒนาสิ่งแวดล้อม และสาธารณูปโภคในโรงเรียน ประจำปีงบประมาณ พ.ศ. ....................... มาตรฐานการศึกษาของชาติ ที่ .............ตบช..................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รายงานผลการดำเนินงาน โครงการระบบดูแลช่วยเหลือนักเรียน ประจำปีการศึกษา  ๒๕๖๔ มาตรฐานการศึกษาของชาติ ที่  ๑ ตบช. ๖           ที่ ๑ ตบช. ๑ - ๔ ที่ ๓ ตบช. ๑ , ๕</dc:title>
  <dc:creator>PPY</dc:creator>
  <cp:lastModifiedBy>witoonchatree14@gmail.com</cp:lastModifiedBy>
  <cp:revision>34</cp:revision>
  <cp:lastPrinted>2025-03-13T04:42:21Z</cp:lastPrinted>
  <dcterms:created xsi:type="dcterms:W3CDTF">2022-05-09T04:18:32Z</dcterms:created>
  <dcterms:modified xsi:type="dcterms:W3CDTF">2025-03-13T10:20:18Z</dcterms:modified>
</cp:coreProperties>
</file>